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70F288-516C-4CDA-9D16-5B1F79E70F4D}" type="datetimeFigureOut">
              <a:rPr lang="fr-FR" smtClean="0"/>
              <a:t>25/11/2022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E6A3237-CC2B-485A-9D4A-D027304B560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ssier.parcoursup.fr/Candidat/carte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Spécialité Numérique et Sciences Informatiques (NSI)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395536" y="2492896"/>
            <a:ext cx="3960440" cy="2592288"/>
          </a:xfrm>
          <a:solidFill>
            <a:srgbClr val="FFCCCC"/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dirty="0"/>
              <a:t>NSI ce </a:t>
            </a:r>
            <a:r>
              <a:rPr lang="fr-FR" b="1" dirty="0"/>
              <a:t>n</a:t>
            </a:r>
            <a:r>
              <a:rPr lang="fr-FR" dirty="0"/>
              <a:t>’est </a:t>
            </a:r>
            <a:r>
              <a:rPr lang="fr-FR" b="1" dirty="0"/>
              <a:t>pas</a:t>
            </a:r>
            <a:r>
              <a:rPr lang="fr-FR" dirty="0"/>
              <a:t> pour :</a:t>
            </a:r>
          </a:p>
          <a:p>
            <a:r>
              <a:rPr lang="fr-FR" sz="2400" dirty="0"/>
              <a:t>Devenir un super-héros de l’informatique.</a:t>
            </a:r>
          </a:p>
          <a:p>
            <a:r>
              <a:rPr lang="fr-FR" sz="2400" dirty="0" smtClean="0"/>
              <a:t>Apprendre à pirater.</a:t>
            </a:r>
            <a:endParaRPr lang="fr-FR" sz="2400" dirty="0"/>
          </a:p>
          <a:p>
            <a:r>
              <a:rPr lang="fr-FR" sz="2400" dirty="0" smtClean="0"/>
              <a:t>Jouer à des jeux en classe.</a:t>
            </a:r>
            <a:endParaRPr lang="fr-FR" sz="2400" dirty="0"/>
          </a:p>
          <a:p>
            <a:r>
              <a:rPr lang="fr-FR" sz="2400" dirty="0"/>
              <a:t>Apprendre à réparer un ordinateur.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>
          <a:xfrm>
            <a:off x="4499992" y="1740694"/>
            <a:ext cx="4464496" cy="3344490"/>
          </a:xfrm>
          <a:solidFill>
            <a:schemeClr val="accent3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sz="2800" dirty="0"/>
              <a:t>NSI c’est quoi alors ?</a:t>
            </a:r>
          </a:p>
          <a:p>
            <a:r>
              <a:rPr lang="fr-FR" sz="2400" dirty="0"/>
              <a:t>S’adresse à </a:t>
            </a:r>
            <a:r>
              <a:rPr lang="fr-FR" sz="2400" b="1" dirty="0"/>
              <a:t>toutes</a:t>
            </a:r>
            <a:r>
              <a:rPr lang="fr-FR" sz="2400" dirty="0"/>
              <a:t> et tous.</a:t>
            </a:r>
          </a:p>
          <a:p>
            <a:r>
              <a:rPr lang="fr-FR" sz="2400" dirty="0"/>
              <a:t>Nécessite rigueur, esprit d’innovation.</a:t>
            </a:r>
          </a:p>
          <a:p>
            <a:r>
              <a:rPr lang="fr-FR" sz="2400" dirty="0" smtClean="0"/>
              <a:t>Comprendre le monde numérique</a:t>
            </a:r>
            <a:r>
              <a:rPr lang="fr-FR" sz="2400" dirty="0"/>
              <a:t>.</a:t>
            </a:r>
          </a:p>
          <a:p>
            <a:r>
              <a:rPr lang="fr-FR" sz="2400" dirty="0"/>
              <a:t>Apprendre à </a:t>
            </a:r>
            <a:r>
              <a:rPr lang="fr-FR" sz="2400" dirty="0" smtClean="0"/>
              <a:t>coder en Python.</a:t>
            </a:r>
            <a:endParaRPr lang="fr-FR" sz="2400" dirty="0"/>
          </a:p>
          <a:p>
            <a:r>
              <a:rPr lang="fr-FR" sz="2400" dirty="0"/>
              <a:t>Comprendre les technologies.</a:t>
            </a:r>
          </a:p>
          <a:p>
            <a:r>
              <a:rPr lang="fr-FR" sz="2400" dirty="0"/>
              <a:t>Découvrir, concevoir, progresser à l’aide d’activités et de projets.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23528" y="5157192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/>
              <a:t>Poursuites d’études :</a:t>
            </a:r>
          </a:p>
          <a:p>
            <a:r>
              <a:rPr lang="fr-FR" sz="2000" dirty="0"/>
              <a:t>En IUT (BUT), en université (licence + master), en classe préparatoire (CPGE MP2I), en école d’ingénieur…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95536" y="170678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C’est pour quoi faire ?</a:t>
            </a:r>
            <a:endParaRPr lang="fr-FR" sz="28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004048" y="3333835"/>
            <a:ext cx="3888432" cy="20882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39552" y="3311425"/>
            <a:ext cx="3888432" cy="208823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5004048" y="1196752"/>
            <a:ext cx="3888432" cy="20882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2"/>
          <a:stretch/>
        </p:blipFill>
        <p:spPr>
          <a:xfrm>
            <a:off x="5796136" y="1196752"/>
            <a:ext cx="2536640" cy="20650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9552" y="1196752"/>
            <a:ext cx="3888432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936"/>
          <a:stretch/>
        </p:blipFill>
        <p:spPr>
          <a:xfrm>
            <a:off x="1403648" y="1203512"/>
            <a:ext cx="2745879" cy="204787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30622"/>
            <a:ext cx="7772400" cy="807581"/>
          </a:xfrm>
        </p:spPr>
        <p:txBody>
          <a:bodyPr>
            <a:normAutofit/>
          </a:bodyPr>
          <a:lstStyle/>
          <a:p>
            <a:r>
              <a:rPr lang="fr-FR" dirty="0"/>
              <a:t>Exemples d’associations avec NSI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9"/>
          <a:stretch/>
        </p:blipFill>
        <p:spPr bwMode="auto">
          <a:xfrm>
            <a:off x="1403647" y="3276292"/>
            <a:ext cx="2597215" cy="208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9"/>
          <a:stretch/>
        </p:blipFill>
        <p:spPr bwMode="auto">
          <a:xfrm>
            <a:off x="5796136" y="3287059"/>
            <a:ext cx="2880320" cy="21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oneTexte 8"/>
          <p:cNvSpPr txBox="1"/>
          <p:nvPr/>
        </p:nvSpPr>
        <p:spPr>
          <a:xfrm>
            <a:off x="300006" y="5594858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/>
              <a:t>A noter :</a:t>
            </a:r>
          </a:p>
          <a:p>
            <a:r>
              <a:rPr lang="fr-FR" sz="2000" dirty="0"/>
              <a:t>Vous remarquerez qu’il est conseillé de conserver des Mathématiques (en spécialité ou option complémentaire).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3419872" y="2090351"/>
            <a:ext cx="10926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CPGE MP2I</a:t>
            </a:r>
          </a:p>
          <a:p>
            <a:r>
              <a:rPr lang="fr-FR" sz="1400" dirty="0">
                <a:solidFill>
                  <a:schemeClr val="bg1"/>
                </a:solidFill>
              </a:rPr>
              <a:t>Ecoles ingé.</a:t>
            </a:r>
          </a:p>
          <a:p>
            <a:r>
              <a:rPr lang="fr-FR" sz="1400" dirty="0">
                <a:solidFill>
                  <a:schemeClr val="bg1"/>
                </a:solidFill>
              </a:rPr>
              <a:t>BUT</a:t>
            </a:r>
          </a:p>
          <a:p>
            <a:r>
              <a:rPr lang="fr-FR" sz="1400" dirty="0">
                <a:solidFill>
                  <a:schemeClr val="bg1"/>
                </a:solidFill>
              </a:rPr>
              <a:t>Université</a:t>
            </a: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0E91F843-1663-48DD-8EC9-339E382B48B3}"/>
              </a:ext>
            </a:extLst>
          </p:cNvPr>
          <p:cNvSpPr/>
          <p:nvPr/>
        </p:nvSpPr>
        <p:spPr>
          <a:xfrm>
            <a:off x="3144321" y="2420888"/>
            <a:ext cx="360040" cy="28803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2FE3C20-82D1-44BD-8A24-9E1883EBD3E0}"/>
              </a:ext>
            </a:extLst>
          </p:cNvPr>
          <p:cNvSpPr txBox="1"/>
          <p:nvPr/>
        </p:nvSpPr>
        <p:spPr>
          <a:xfrm>
            <a:off x="3565202" y="4437112"/>
            <a:ext cx="1092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Université</a:t>
            </a:r>
          </a:p>
          <a:p>
            <a:r>
              <a:rPr lang="fr-FR" sz="1400" dirty="0"/>
              <a:t>Ecoles ingé.</a:t>
            </a:r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D415629D-CBA6-49CA-BB62-C4B54F616ABF}"/>
              </a:ext>
            </a:extLst>
          </p:cNvPr>
          <p:cNvSpPr/>
          <p:nvPr/>
        </p:nvSpPr>
        <p:spPr>
          <a:xfrm>
            <a:off x="3308555" y="4549429"/>
            <a:ext cx="360040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7822192-6A53-4A52-8392-4091DE6AF330}"/>
              </a:ext>
            </a:extLst>
          </p:cNvPr>
          <p:cNvSpPr txBox="1"/>
          <p:nvPr/>
        </p:nvSpPr>
        <p:spPr>
          <a:xfrm>
            <a:off x="7871887" y="2239613"/>
            <a:ext cx="10926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BUT</a:t>
            </a:r>
          </a:p>
          <a:p>
            <a:r>
              <a:rPr lang="fr-FR" sz="1400" dirty="0">
                <a:solidFill>
                  <a:schemeClr val="bg1"/>
                </a:solidFill>
              </a:rPr>
              <a:t>Université</a:t>
            </a:r>
          </a:p>
          <a:p>
            <a:r>
              <a:rPr lang="fr-FR" sz="1400" dirty="0">
                <a:solidFill>
                  <a:schemeClr val="bg1"/>
                </a:solidFill>
              </a:rPr>
              <a:t>Ecoles ingé.</a:t>
            </a:r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53B17E8B-8B07-4C42-BC78-90B399DCFA6D}"/>
              </a:ext>
            </a:extLst>
          </p:cNvPr>
          <p:cNvSpPr/>
          <p:nvPr/>
        </p:nvSpPr>
        <p:spPr>
          <a:xfrm>
            <a:off x="7577987" y="2466474"/>
            <a:ext cx="360040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4E272D2-6160-4611-8BA1-E957036B73F9}"/>
              </a:ext>
            </a:extLst>
          </p:cNvPr>
          <p:cNvSpPr txBox="1"/>
          <p:nvPr/>
        </p:nvSpPr>
        <p:spPr>
          <a:xfrm>
            <a:off x="8051399" y="4603513"/>
            <a:ext cx="10926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Université</a:t>
            </a:r>
          </a:p>
        </p:txBody>
      </p:sp>
      <p:sp>
        <p:nvSpPr>
          <p:cNvPr id="15" name="Flèche : droite 14">
            <a:extLst>
              <a:ext uri="{FF2B5EF4-FFF2-40B4-BE49-F238E27FC236}">
                <a16:creationId xmlns:a16="http://schemas.microsoft.com/office/drawing/2014/main" id="{54B17E98-A52C-4014-8CB0-1F749C17E671}"/>
              </a:ext>
            </a:extLst>
          </p:cNvPr>
          <p:cNvSpPr/>
          <p:nvPr/>
        </p:nvSpPr>
        <p:spPr>
          <a:xfrm>
            <a:off x="7745586" y="4611347"/>
            <a:ext cx="360040" cy="2880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1308211" y="745540"/>
            <a:ext cx="6984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Que dois-je choisir avec l’année prochaine ?</a:t>
            </a:r>
            <a:endParaRPr lang="fr-FR" sz="2800" b="1" dirty="0">
              <a:ln w="12700">
                <a:solidFill>
                  <a:schemeClr val="accent4">
                    <a:lumMod val="75000"/>
                  </a:schemeClr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558282" y="2054157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Terminale</a:t>
            </a:r>
            <a:endParaRPr lang="fr-FR" sz="16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558281" y="2735823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Première</a:t>
            </a:r>
            <a:endParaRPr lang="fr-FR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4978577" y="2132020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Terminale</a:t>
            </a:r>
            <a:endParaRPr lang="fr-FR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5013623" y="2786168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Première</a:t>
            </a:r>
            <a:endParaRPr lang="fr-FR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588876" y="4191064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Terminale</a:t>
            </a:r>
            <a:endParaRPr lang="fr-F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605826" y="4911290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Première</a:t>
            </a:r>
            <a:endParaRPr lang="fr-FR" sz="160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5013622" y="4256566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Terminale</a:t>
            </a:r>
            <a:endParaRPr lang="fr-FR" sz="1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E80BA562-AFE1-499A-83AF-C950EA0F446E}"/>
              </a:ext>
            </a:extLst>
          </p:cNvPr>
          <p:cNvSpPr txBox="1"/>
          <p:nvPr/>
        </p:nvSpPr>
        <p:spPr>
          <a:xfrm>
            <a:off x="5033811" y="4966924"/>
            <a:ext cx="1092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Première</a:t>
            </a:r>
            <a:endParaRPr lang="fr-F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Spécialité Numérique et Sciences Informatiques (NSI)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300835" y="2711584"/>
            <a:ext cx="4968552" cy="13839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2400" dirty="0"/>
              <a:t>Les élèves se déplacent au lycée </a:t>
            </a:r>
            <a:r>
              <a:rPr lang="fr-FR" sz="2400" b="1" dirty="0"/>
              <a:t>Dhuoda</a:t>
            </a:r>
            <a:r>
              <a:rPr lang="fr-FR" sz="2400" dirty="0"/>
              <a:t> :</a:t>
            </a:r>
          </a:p>
          <a:p>
            <a:pPr>
              <a:buFontTx/>
              <a:buChar char="-"/>
            </a:pPr>
            <a:r>
              <a:rPr lang="fr-FR" sz="2400" dirty="0"/>
              <a:t>En Première : 4h consécutives</a:t>
            </a:r>
          </a:p>
          <a:p>
            <a:pPr>
              <a:buFontTx/>
              <a:buChar char="-"/>
            </a:pPr>
            <a:r>
              <a:rPr lang="fr-FR" sz="2400" dirty="0"/>
              <a:t>En Terminale : 2 x 3h</a:t>
            </a:r>
          </a:p>
        </p:txBody>
      </p:sp>
      <p:pic>
        <p:nvPicPr>
          <p:cNvPr id="3" name="Espace réservé du contenu 2">
            <a:extLst>
              <a:ext uri="{FF2B5EF4-FFF2-40B4-BE49-F238E27FC236}">
                <a16:creationId xmlns:a16="http://schemas.microsoft.com/office/drawing/2014/main" id="{C55D6D8A-9A6C-45D3-96B5-350DC78F3688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364088" y="1556792"/>
            <a:ext cx="2997395" cy="3693565"/>
          </a:xfrm>
        </p:spPr>
      </p:pic>
      <p:sp>
        <p:nvSpPr>
          <p:cNvPr id="7" name="ZoneTexte 6"/>
          <p:cNvSpPr txBox="1"/>
          <p:nvPr/>
        </p:nvSpPr>
        <p:spPr>
          <a:xfrm>
            <a:off x="323528" y="5157192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 err="1"/>
              <a:t>Parcoursup</a:t>
            </a:r>
            <a:r>
              <a:rPr lang="fr-FR" sz="2000" b="1" u="sng" dirty="0"/>
              <a:t> :</a:t>
            </a:r>
          </a:p>
          <a:p>
            <a:r>
              <a:rPr lang="fr-FR" sz="2000" dirty="0"/>
              <a:t>Pensez à consulter les attendus des formations sur </a:t>
            </a:r>
            <a:r>
              <a:rPr lang="fr-FR" sz="2000" dirty="0">
                <a:hlinkClick r:id="rId3"/>
              </a:rPr>
              <a:t>https://dossier.parcoursup.fr/Candidat/carte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9759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367</TotalTime>
  <Words>207</Words>
  <Application>Microsoft Office PowerPoint</Application>
  <PresentationFormat>Affichage à l'écran (4:3)</PresentationFormat>
  <Paragraphs>44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Franklin Gothic Book</vt:lpstr>
      <vt:lpstr>Perpetua</vt:lpstr>
      <vt:lpstr>Wingdings 2</vt:lpstr>
      <vt:lpstr>Capitaux</vt:lpstr>
      <vt:lpstr>Spécialité Numérique et Sciences Informatiques (NSI)</vt:lpstr>
      <vt:lpstr>Exemples d’associations avec NSI</vt:lpstr>
      <vt:lpstr>Spécialité Numérique et Sciences Informatiques (NSI)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Spécialité Numérique et Sciences Informatiques (NSI)</dc:title>
  <dc:creator>j.maimone</dc:creator>
  <cp:lastModifiedBy>pra2</cp:lastModifiedBy>
  <cp:revision>15</cp:revision>
  <dcterms:created xsi:type="dcterms:W3CDTF">2022-01-04T06:41:54Z</dcterms:created>
  <dcterms:modified xsi:type="dcterms:W3CDTF">2022-11-25T13:52:44Z</dcterms:modified>
</cp:coreProperties>
</file>